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Crimson Pro Semi Bold"/>
      <p:regular r:id="rId17"/>
    </p:embeddedFont>
    <p:embeddedFont>
      <p:font typeface="Crimson Pro Semi Bold"/>
      <p:regular r:id="rId18"/>
    </p:embeddedFont>
    <p:embeddedFont>
      <p:font typeface="Crimson Pro Semi Bold"/>
      <p:regular r:id="rId19"/>
    </p:embeddedFont>
    <p:embeddedFont>
      <p:font typeface="Crimson Pro Semi Bold"/>
      <p:regular r:id="rId20"/>
    </p:embeddedFont>
    <p:embeddedFont>
      <p:font typeface="Heebo"/>
      <p:regular r:id="rId21"/>
    </p:embeddedFont>
    <p:embeddedFont>
      <p:font typeface="Heeb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68431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Phishing Awareness Training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Welcome to the Phishing Awareness Training. This session helps you identify and avoid phishing attempts. Learn to protect yourself and our organization. Stay vigilant and secure!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80345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Phishing Awareness Best Practices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Stay Vigilant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Always remain alert and skeptical of suspicious messages.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Share Knowledge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Inform your colleagues and friends about phishing scams.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Keep Updated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Maintain the latest security updates and software.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What is Phishing?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Deceptive Tactics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Phishing uses deceptive emails and websites. Scammers trick you into revealing sensitive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Information Theft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Phishers aim to steal passwords, credit card numbers, and personal information.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Serious Consequences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Successful phishing attacks lead to identity theft and financial loss.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3105"/>
            <a:ext cx="61310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Common Phishing Tactics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3719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988100" y="2422208"/>
            <a:ext cx="1216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337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Urgent Requests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8276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Creating a sense of urgency to bypass careful consideration.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36724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964525" y="3757493"/>
            <a:ext cx="1688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Fake Links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41629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Links redirect to malicious websites that steal information.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967026" y="5092779"/>
            <a:ext cx="16383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Impersonation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Pretending to be a trusted entity to gain your confidence.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93790" y="634305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959167" y="6428065"/>
            <a:ext cx="1794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530906" y="6343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Attachments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530906" y="68334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Malware hidden in attachments that infect your device.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26707"/>
            <a:ext cx="64953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Spotting Phishing Attempts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27564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069437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Look for inconsistencies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914186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Review sender's email and URLs for errors.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327564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069437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Check security indicators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4914186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Make sure a website uses HTTPS (padlock icon).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327564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069437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Be wary of threats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559856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Phishers often use threats to create urgency.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8463"/>
            <a:ext cx="60751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Email Phishing Indicators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Poor Grammar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Many phishing emails contain grammatical errors and typos.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Generic Greetings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generic greeting, like "Dear Customer," is a red flag.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Unusual Attachments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 cautious of unexpected or unusual attachments.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9003"/>
            <a:ext cx="65989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Website Phishing Indicators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Check the URL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Ensure it matches the organization's official website.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Look for HTTPS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Verify the website uses HTTPS for secure communication.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Verify Contact Info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Confirm contact details match official records.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58763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Avoiding Phishing Scams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028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Verify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690354" y="3703915"/>
            <a:ext cx="10132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937790" y="28020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Think</a:t>
            </a:r>
            <a:endParaRPr lang="en-US" sz="2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69605" y="2752844"/>
            <a:ext cx="14061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5254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Update</a:t>
            </a:r>
            <a:endParaRPr lang="en-US" sz="22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95974" y="5479018"/>
            <a:ext cx="13644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Take a moment to think before you click on a link or open an attachment. When in doubt, verify the sender and update your software regularly.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03033"/>
            <a:ext cx="68220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Reporting Phishing Attempts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451973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94703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7071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6559510" y="2792135"/>
            <a:ext cx="1216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6787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Identify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16920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Recognize a phishing attempt.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480798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2408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6535936" y="4325898"/>
            <a:ext cx="1688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Report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70296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Notify IT security team.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01456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7746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6538436" y="5859661"/>
            <a:ext cx="16383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Document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23673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Record details and keep a copy.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65247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Protecting Against Phishing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3715" y="3267551"/>
            <a:ext cx="10132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Training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37571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Regular phishing training is essential.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84069" y="4469249"/>
            <a:ext cx="14061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3604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Software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23604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anti-phishing tools.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86093" y="5832872"/>
            <a:ext cx="13644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Awareness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33162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Stay informed about new tactics.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2025-02-11T13:56:30Z</dcterms:created>
  <dcterms:modified xsi:type="dcterms:W3CDTF">2025-02-11T13:56:30Z</dcterms:modified>
</cp:coreProperties>
</file>